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7639E7-B3ED-4EBE-BC10-DFCEEB470354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AA5C8D1-DD07-49A0-89DB-67E030E9CB9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785926"/>
            <a:ext cx="8305800" cy="4429156"/>
          </a:xfrm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СЦЕНАРИЙ МЕРОПРИЯТИЯ 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УЧАЩИХСЯ 6 </a:t>
            </a:r>
            <a:r>
              <a:rPr lang="ru-RU" sz="3200" b="1" i="1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КЛАССОВ 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ДЕТСКОЙ МУЗЫКАЛЬНОЙ ШКОЛЫ 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ТЕМУ: 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i="1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ДЖОН КОЛТРЕЙН: СТАНОВЛЕНИЕ МУЗЫКАНТА. К 95-ЛЕТИЮ ВЕЛИКОГО САКСОФОНИСТА»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36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" y="571480"/>
            <a:ext cx="8305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УЧРЕЖДЕНИЕ ДОПОЛНИТЕЛЬНОГО ОБРАЗОВАНИЯ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ДЕТСКАЯ МУЗЫКАЛЬНАЯ ШКОЛА №7 ИМ.З.В.ХАБИБУЛЛИНА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b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</a:b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ВАХИТОВСКОГО РАЙОНА ГОРОДА КАЗАНИ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льфия\Desktop\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3"/>
            <a:ext cx="750099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5308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Вернувшись после демобилизации в Филадельфию, Колтрейн, по-видимому, сначала вновь стал заниматься в классе Майка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Гуэрры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 уже осенью 1946 г. продолжил занятия в студии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Граноффа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Granoff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Studios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где его обучение оплачивалось армией.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 студии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Айседор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Гранофф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(Исидор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родом из России — был скрипач. Студия, основанная им в 1918 г., в 40-е гг. стала одной из крупнейших музыкальных школ США, уступая лишь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Джульярдской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школе в Нью-Йорке и Институту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Кёртиса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Филадельфии. Школа давала классическое четырёхгодичное образование.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Наставником Колтрейна стал легендарный преподаватель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Деннис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Сандоле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Он был гитарист и аранжировщик и играл в 40-е гг. в оркестрах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Рэя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МакКинли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Томми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Дорси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Барнетта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также писал музыку для фильмов в Голливуде.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Сандоле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любовью вспоминал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Колтрейна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Колтрейн начал играть на альте в разных джаз-клубах Филадельфии. Профессиональную работу ему впервые предложил Джо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Уэбб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сентябре 1946 г. Это был танцевальный оркестр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блюзовой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певицей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Мэйбел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игравший, по словам Колтрейна, в манере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ритм-энд-блюз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что-то вроде этого». После первых гастролей с этим оркестром Джон вернулся в Филадельфию, но уже в феврале 1947 г. вновь уехал на гастроли — с оркестром Кинга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Колакса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по-видимому, в качестве первого альтиста.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Лос-Анджелесе, во время гастролей, Колтрейн встретился с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который только что вышел из больницы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Камарилло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где его полгода лечили после нервного срыва, вызванного героиновой зависимостью и алкоголизмом. И здесь в феврале 1947 г. Джон впервые играл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джеме.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Колтрейн недолго играл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Колакса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мае 1947 г. его пригласил в свой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биг-бэнд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замечательный саксофонист Джимми Хит. Родом из Филадельфии, он был всего на месяц младше Джона и, конечно, тоже был поклонником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конце 1946 г. Хит организовал свой оркестр.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льфия\Desktop\m1000x10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942" y="809942"/>
            <a:ext cx="5238115" cy="523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2452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ноябре 1948 г. Джон перешел в новый оркестр Эдди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Винсона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Джон пришел на прослушивание, как обычно, с альтом. 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Винсон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настоял, чтобы он сыграл на теноре, так как музыкант, претендовавший на место тенора, ему не понравился. После некоторых колебаний Джон согласился и сыграл великолепное соло в манере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Декстера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Гордона.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Винсон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тут же взял его в оркестр на место тенор-саксофониста.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был весьма важный момент в жизни Колтрейна. Именно с этого момента он поставил перед собой задачу добиться своего собственного звука на тенор-саксофоне.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245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сентябре 1949 г. в жизни Джона произошло знаменательное событие. Сам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Диззи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Гиллеспи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пригасил его в свой знаменитый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биг-бэнд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Джона рекомендовал пианист Джеймс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который уже играл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Диззи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середины 1948 г. В октябре 1949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Диззи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взял в оркестр и Джимми Хита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оркестре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Гиллеспи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Джон играл пьесы, оказавшие несомненное влияние на его собственные композиции, которые он напишет в будущем. Среди них — знаменитые пьесы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Диззи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Night In Tunisia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Manteca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и «’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Round Midnight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Телониуса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Влияние латиноамериканской музыки, которой увлекался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Диззи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легко прослеживается в таких композициях Колтрейна, как 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Like Sonny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Exotica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Equinox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Эксперименты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Гиллеспи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латиноамериканскими ритмами, безусловно, стимулировали интерес Джона к расширению границ джаза уже тогда, в конце сороковых годов.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3816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апреле 1952 г. Джон и его приятель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Спекс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Райт отправились на гастроли с оркестром альт-саксофониста Эрла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Колтрейн играл в этом оркестре до декабря 1952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Бостик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 очень популярен в те времена, будучи великолепным исполнителем баллад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ритм-энд-блюза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Он не был современным импровизатором, но обладал фантастической техникой и научил Джона многим техническим приемам игры на саксофоне.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марте 1954 г. Колтрейна пригласил в свой оркестр Джонни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Ходжес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Ходжес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который был много лет первым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альт-саксофонистом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оркестре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Дюка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Эллингтона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1951-м организовал собственный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септет…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Так начиналось становление Джона Колтрейна как новатора и музыканта.  Он прожил недолгую, но очень яркую жизнь и оставил после себя великое наследие.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льфия\Desktop\39f5efc57b764b569d760cd740bca80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5742" y="352742"/>
            <a:ext cx="6152515" cy="6152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157896"/>
            <a:ext cx="3165329" cy="305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571480"/>
            <a:ext cx="807249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выполнил преподаватель по классу гитары МБУДО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Детская музыкальная школа №7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им.З.В.Хабибуллина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Вахитовского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г.Казани,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Закиров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Айдар Альфредович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5308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 сентября 2021 исполнилось бы 95 лет со дня рождения саксофониста Джона Колтрейна — музыканта, без которого современная импровизационная музыка была бы совершенно иной. Изыми Колтрейна из истории джаза — получится совершенно другая история, и совершенно иной джаз. В столетней истории жанра всего несколько имён такого масштаба: Луи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Армстронг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Эллингтон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Майлз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Дэйвис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Джон Колтрейн.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Джон Уильям Колтрейн родился 23 сентября 1926 г. в городке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Хэмлит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штате Северная Каролина. Его мать,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Гертруда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Блэйр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была дочерью преподобного Уильяма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Блэйра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пастора Африканской методистской епископальной церкви Сиона. Отец Джона, Джон Роберт Колтрейн, был сыном другого пастора этой церкви — Уильяма Колтрейна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1932 г. Джон пошел в начальную школу. Когда Джону было 12 лет, в 1939 г., умер дед — Уильям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Блэйр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через месяц неожиданно умер от рака его отец, а затем ушёл из жизни последний кормилец — дядя. Жизнь резко изменилась. Мать Джона вынуждена была пойти работать, затем, в поисках более подходящей работы, уехала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Атлантик-Сити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Джон остался один заканчивать школу.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льфия\Desktop\maxresdefault.jpg"/>
          <p:cNvPicPr/>
          <p:nvPr/>
        </p:nvPicPr>
        <p:blipFill>
          <a:blip r:embed="rId2"/>
          <a:srcRect l="26451" r="24977"/>
          <a:stretch>
            <a:fillRect/>
          </a:stretch>
        </p:blipFill>
        <p:spPr bwMode="auto">
          <a:xfrm>
            <a:off x="1857356" y="642918"/>
            <a:ext cx="585791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24520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Впервые Джон начал учиться играть в любительском детском оркестре при церкви Св. Стефана осенью 1939 г. Первым инструментом Джона оказался альтгорн. Это получилось случайно: Джон пришел только на второе занятие, и все инструменты, кроме альтгорна, уже были разобраны. Но вскоре он переключился на кларнет. В сентябре 1940 г. директор средней школы им. Уильяма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Пенна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где учился Джон, организовал школьный оркестр, и Джон стал первым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кларнетистом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Джон закончил школу в 1943 г. и в июне этого же года переехал в Филадельфию — в поисках работы и чтобы быть ближе к матери, которая работала в это время в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Атлантик-Сити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Здесь он поступил в музыкальную школу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Орнcтайна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Ornstein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School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Music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). Школу в 1940 г. основал Лео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Орнcтайн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(Лев Орнштейн), иммигрант из России, ученик Александра Глазунова. Учителем Джона по классу саксофона и теории музыки был Майк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Гуэрра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Он был кларнетистом и играл иногда классическую музыку в Филадельфийском оркестре, но в то же время хорошо играл на альт- и тенор-саксофонах.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льфия\Desktop\image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785794"/>
            <a:ext cx="76438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550072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Джон занимался в школе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Орнcтайна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около года и в это же время работал на сахарорафинадном заводе. Филадельфия тех лет была идеальным местом для начинающего джазового музыканта. В городе было множество джаз-клубов. Большие свинговые оркестры были очень популярны, и в них играли замечательные музыканты, большинство из которых, однако, никогда не записывались и поэтому были известны только в узких кругах.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во время войны популярность этих оркестров стала падать, и молодые музыканты уже стремились освоить радикально новую музыку, которая родилась в начале сороковых годов в Нью-Йорке,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гарлемском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клубе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Minton’s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Playhouse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 получила название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бибоп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Создали эту музыку пианист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Телониус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трубач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Диззи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Гиллеспи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барабанщик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Кенни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Кларк, гитарист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Крисчен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альт-саксофонист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55245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1945 г. Джон впервые начал время от времени немного зарабатывать музыкой, вступил в профсоюз музыкантов и вместе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другим молодым саксофонистом,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Бенни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Голсоном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впервые услышал, как играет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Это случилось 5 июня в Филадельфии, на концерте квинтета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Диззи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Гиллеспи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Чарли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пианистом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Хэйгом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басистом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Кёрли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Расселом и барабанщиком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Стэном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Виртуозная, совершенно новая манера игры гениального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произвела на молодых музыкантов огромное впечатление. После концерта потрясенные Джон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Бенни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пошли за кулисы взять автографы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Паркера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Так у Джона появился новый идол.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1945 г. Джона призвали на военную службу. Он прослужил на базе Военно-морского флота на Гавайских островах год (06.08.1945-11.08.1946). Здесь он играл на кларнете во флотском оркестре чернокожих музыкантов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Melody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Masters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Исследователи, знакомившиеся с его перепиской, считают, что уже к этому моменту Колтрейн получил прозвище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Trane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Трейн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которым его будут звать коллеги-музыканты следующие два с лишним десятилетия.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74</TotalTime>
  <Words>951</Words>
  <Application>Microsoft Office PowerPoint</Application>
  <PresentationFormat>Экран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МУНИЦИПАЛЬНОЕ БЮДЖЕТНОЕ УЧРЕЖДЕНИЕ ДОПОЛНИТЕЛЬНОГО ОБРАЗОВАНИЯ  «ДЕТСКАЯ МУЗЫКАЛЬНАЯ ШКОЛА №7 ИМ.З.В.ХАБИБУЛЛИНА»  ВАХИТОВСКОГО РАЙОНА ГОРОДА КАЗАНИ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ДОПОЛНИТЕЛЬНОГО ОБРАЗОВАНИЯ  «ДЕТСКАЯ МУЗЫКАЛЬНАЯ ШКОЛА №7 ИМ.З.В.ХАБИБУЛЛИНА»  ВАХИТОВСКОГО РАЙОНА ГОРОДА КАЗАНИ</dc:title>
  <dc:creator>Альфия</dc:creator>
  <cp:lastModifiedBy>Альфия</cp:lastModifiedBy>
  <cp:revision>21</cp:revision>
  <dcterms:created xsi:type="dcterms:W3CDTF">2021-09-24T08:23:37Z</dcterms:created>
  <dcterms:modified xsi:type="dcterms:W3CDTF">2021-09-24T09:38:22Z</dcterms:modified>
</cp:coreProperties>
</file>